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sldIdLst>
    <p:sldId id="308" r:id="rId2"/>
    <p:sldId id="305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884" userDrawn="1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54B5"/>
    <a:srgbClr val="755ABF"/>
    <a:srgbClr val="836F5D"/>
    <a:srgbClr val="7A585B"/>
    <a:srgbClr val="E757B3"/>
    <a:srgbClr val="FF9900"/>
    <a:srgbClr val="00789B"/>
    <a:srgbClr val="00BEFF"/>
    <a:srgbClr val="056DAC"/>
    <a:srgbClr val="3BC7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28"/>
    <p:restoredTop sz="96405"/>
  </p:normalViewPr>
  <p:slideViewPr>
    <p:cSldViewPr snapToGrid="0" showGuides="1">
      <p:cViewPr varScale="1">
        <p:scale>
          <a:sx n="169" d="100"/>
          <a:sy n="169" d="100"/>
        </p:scale>
        <p:origin x="1000" y="184"/>
      </p:cViewPr>
      <p:guideLst>
        <p:guide pos="884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83805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63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5416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921711A-7072-344C-8E22-E9145142C3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813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25B00B5-B3EB-5C2E-3234-DE285B2483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517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625</TotalTime>
  <Words>0</Words>
  <Application>Microsoft Macintosh PowerPoint</Application>
  <PresentationFormat>On-screen Show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Lai Kheng Pousson</dc:creator>
  <cp:lastModifiedBy>Lai Kheng Pousson</cp:lastModifiedBy>
  <cp:revision>67</cp:revision>
  <dcterms:created xsi:type="dcterms:W3CDTF">2023-07-17T10:10:24Z</dcterms:created>
  <dcterms:modified xsi:type="dcterms:W3CDTF">2023-08-16T01:44:48Z</dcterms:modified>
</cp:coreProperties>
</file>